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85335b16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286a11889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28251cdc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289c5e6ca.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281fb2dcc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2817bd20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28198cc7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85696d47d.png"/><Relationship Id="rId3" Type="http://schemas.openxmlformats.org/officeDocument/2006/relationships/image" Target="../media/file228485886f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82c042247.png"/><Relationship Id="rId3" Type="http://schemas.openxmlformats.org/officeDocument/2006/relationships/image" Target="../media/file228436679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87ccc8a4d.png"/><Relationship Id="rId3" Type="http://schemas.openxmlformats.org/officeDocument/2006/relationships/image" Target="../media/file228588c053d.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850ac1535.png"/><Relationship Id="rId3" Type="http://schemas.openxmlformats.org/officeDocument/2006/relationships/image" Target="../media/file22851a473f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83b88065.png"/><Relationship Id="rId3" Type="http://schemas.openxmlformats.org/officeDocument/2006/relationships/image" Target="../media/file22845f568cb.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872b30b4e.png"/><Relationship Id="rId3" Type="http://schemas.openxmlformats.org/officeDocument/2006/relationships/image" Target="../media/file22848ab68b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86d67a9ff.png"/><Relationship Id="rId3" Type="http://schemas.openxmlformats.org/officeDocument/2006/relationships/image" Target="../media/file22830c9dc7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814a8e000.png"/><Relationship Id="rId3" Type="http://schemas.openxmlformats.org/officeDocument/2006/relationships/image" Target="../media/file2285b0a2a9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8f74cc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83d1def6d.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87851fc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84e951fbb.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82056564b.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843b66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857c724a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19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336,622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40,798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19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15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18,175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19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40,798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336,622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19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15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18,175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324 triages made. This is an increase of 5 triages compared to the previous day (319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17 September there were 2,297 triages to NHS Pathways for COVID-19, this is an average of 328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2020-09-19T22:57:09Z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